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mov" ContentType="video/unknown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-48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2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November 6, 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November 6,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November 6,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November 6,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November 6, 2014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November 6,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November 6, 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November 6, 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November 6, 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November 6,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November 6,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7D0EFEE-2756-4A20-BF2A-63F0A94F99AC}" type="datetime4">
              <a:rPr lang="en-US" smtClean="0"/>
              <a:pPr/>
              <a:t>November 6, 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5" Type="http://schemas.openxmlformats.org/officeDocument/2006/relationships/hyperlink" Target="http://www.youtube.com/watch?v=bBeieGouXbQ" TargetMode="External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600" dirty="0" smtClean="0"/>
              <a:t>From Propaganda to “Limited Effects”</a:t>
            </a:r>
            <a:endParaRPr lang="en-US" sz="6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1400" dirty="0" smtClean="0"/>
              <a:t>Justin Murphy, PhD</a:t>
            </a:r>
          </a:p>
          <a:p>
            <a:r>
              <a:rPr lang="en-US" sz="1400" dirty="0" smtClean="0"/>
              <a:t>University of Southampton</a:t>
            </a:r>
          </a:p>
          <a:p>
            <a:r>
              <a:rPr lang="en-US" sz="1400" dirty="0" err="1" smtClean="0"/>
              <a:t>Jmrphy.net</a:t>
            </a:r>
            <a:endParaRPr lang="en-US" sz="1400" dirty="0" smtClean="0"/>
          </a:p>
          <a:p>
            <a:r>
              <a:rPr lang="en-US" sz="1400" dirty="0" smtClean="0"/>
              <a:t>@</a:t>
            </a:r>
            <a:r>
              <a:rPr lang="en-US" sz="1400" dirty="0" err="1" smtClean="0"/>
              <a:t>jmrphy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4119212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Conventional Wisdom, 1920</a:t>
            </a:r>
            <a:r>
              <a:rPr lang="en-US" sz="2000" dirty="0" smtClean="0"/>
              <a:t>s </a:t>
            </a:r>
            <a:r>
              <a:rPr lang="en-US" dirty="0" smtClean="0"/>
              <a:t>– 1950</a:t>
            </a:r>
            <a:r>
              <a:rPr lang="en-US" sz="2200" dirty="0" smtClean="0"/>
              <a:t>s</a:t>
            </a:r>
            <a:endParaRPr lang="en-US" sz="2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Much debate about whether mass media were a sinister or democratic emergence, but </a:t>
            </a:r>
            <a:r>
              <a:rPr lang="en-US" dirty="0" smtClean="0"/>
              <a:t>many influential </a:t>
            </a:r>
            <a:r>
              <a:rPr lang="en-US" dirty="0" smtClean="0"/>
              <a:t>media thinkers agreed mass media have powerful effects in shaping public opinion.</a:t>
            </a:r>
          </a:p>
          <a:p>
            <a:r>
              <a:rPr lang="en-US" dirty="0"/>
              <a:t>	</a:t>
            </a:r>
            <a:r>
              <a:rPr lang="en-US" dirty="0" smtClean="0"/>
              <a:t>- </a:t>
            </a:r>
            <a:r>
              <a:rPr lang="en-US" dirty="0" err="1" smtClean="0"/>
              <a:t>Bernays</a:t>
            </a:r>
            <a:r>
              <a:rPr lang="en-US" dirty="0"/>
              <a:t> (1891 − </a:t>
            </a:r>
            <a:r>
              <a:rPr lang="en-US" dirty="0" smtClean="0"/>
              <a:t>1995)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- </a:t>
            </a:r>
            <a:r>
              <a:rPr lang="en-US" dirty="0"/>
              <a:t>Lippmann (1889 </a:t>
            </a:r>
            <a:r>
              <a:rPr lang="en-US" dirty="0" smtClean="0"/>
              <a:t>– 1974)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- </a:t>
            </a:r>
            <a:r>
              <a:rPr lang="en-US" dirty="0"/>
              <a:t>Wiener (1894 </a:t>
            </a:r>
            <a:r>
              <a:rPr lang="en-US" dirty="0" smtClean="0"/>
              <a:t>– 1964)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- </a:t>
            </a:r>
            <a:r>
              <a:rPr lang="en-US" dirty="0"/>
              <a:t>McLuhan (1911 </a:t>
            </a:r>
            <a:r>
              <a:rPr lang="en-US" dirty="0" smtClean="0"/>
              <a:t>– 1980)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- </a:t>
            </a:r>
            <a:r>
              <a:rPr lang="en-US" dirty="0"/>
              <a:t>Deutsche (1912–</a:t>
            </a:r>
            <a:r>
              <a:rPr lang="en-US" dirty="0" smtClean="0"/>
              <a:t>1992)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- Others</a:t>
            </a:r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03391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Kids on the Block (1940</a:t>
            </a:r>
            <a:r>
              <a:rPr lang="en-US" sz="2000" dirty="0" smtClean="0"/>
              <a:t>s</a:t>
            </a:r>
            <a:r>
              <a:rPr lang="en-US" dirty="0" smtClean="0"/>
              <a:t>)</a:t>
            </a: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1. The Bureau of Applied Social Research at Colombia University (1944) pioneered the use of survey research and quantitative methods for the study of mass communications.</a:t>
            </a:r>
          </a:p>
          <a:p>
            <a:r>
              <a:rPr lang="en-US" dirty="0"/>
              <a:t>	</a:t>
            </a:r>
            <a:r>
              <a:rPr lang="en-US" dirty="0" smtClean="0"/>
              <a:t>- AKA the “Colombia School”</a:t>
            </a:r>
          </a:p>
          <a:p>
            <a:r>
              <a:rPr lang="en-US" dirty="0"/>
              <a:t>	</a:t>
            </a:r>
            <a:r>
              <a:rPr lang="en-US" dirty="0" smtClean="0"/>
              <a:t>- Led by Paul </a:t>
            </a:r>
            <a:r>
              <a:rPr lang="en-US" dirty="0" err="1" smtClean="0"/>
              <a:t>Lazarsfeld</a:t>
            </a:r>
            <a:r>
              <a:rPr lang="en-US" dirty="0" smtClean="0"/>
              <a:t> (1901-1976)</a:t>
            </a:r>
          </a:p>
          <a:p>
            <a:r>
              <a:rPr lang="en-US" dirty="0"/>
              <a:t>	</a:t>
            </a:r>
            <a:r>
              <a:rPr lang="en-US" dirty="0" smtClean="0"/>
              <a:t>- Built on corporate, as well as state, funding</a:t>
            </a:r>
          </a:p>
          <a:p>
            <a:endParaRPr lang="en-US" dirty="0" smtClean="0"/>
          </a:p>
          <a:p>
            <a:r>
              <a:rPr lang="en-US" dirty="0" smtClean="0"/>
              <a:t>2. Specifically interested in the question of whether individual decision-making can be influenced by short-term media campaigns.</a:t>
            </a:r>
          </a:p>
          <a:p>
            <a:r>
              <a:rPr lang="en-US" dirty="0"/>
              <a:t>	</a:t>
            </a:r>
            <a:r>
              <a:rPr lang="en-US" dirty="0" smtClean="0"/>
              <a:t>- Eerie County Study</a:t>
            </a:r>
          </a:p>
          <a:p>
            <a:r>
              <a:rPr lang="en-US" dirty="0"/>
              <a:t>	</a:t>
            </a:r>
            <a:r>
              <a:rPr lang="en-US" dirty="0" smtClean="0"/>
              <a:t>- Decatur Study</a:t>
            </a:r>
          </a:p>
          <a:p>
            <a:r>
              <a:rPr lang="en-US" dirty="0"/>
              <a:t>	</a:t>
            </a:r>
            <a:r>
              <a:rPr lang="en-US" dirty="0" smtClean="0"/>
              <a:t>- Elmira Study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534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ersonal Influence-Part 3.mov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7463" y="1246995"/>
            <a:ext cx="5959475" cy="4373563"/>
          </a:xfrm>
        </p:spPr>
      </p:pic>
      <p:sp>
        <p:nvSpPr>
          <p:cNvPr id="5" name="TextBox 4"/>
          <p:cNvSpPr txBox="1"/>
          <p:nvPr/>
        </p:nvSpPr>
        <p:spPr>
          <a:xfrm flipH="1">
            <a:off x="1019545" y="5738028"/>
            <a:ext cx="6459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http://</a:t>
            </a:r>
            <a:r>
              <a:rPr lang="en-US" dirty="0" err="1">
                <a:hlinkClick r:id="rId5"/>
              </a:rPr>
              <a:t>www.youtube.com</a:t>
            </a:r>
            <a:r>
              <a:rPr lang="en-US" dirty="0">
                <a:hlinkClick r:id="rId5"/>
              </a:rPr>
              <a:t>/</a:t>
            </a:r>
            <a:r>
              <a:rPr lang="en-US" dirty="0" err="1">
                <a:hlinkClick r:id="rId5"/>
              </a:rPr>
              <a:t>watch?v</a:t>
            </a:r>
            <a:r>
              <a:rPr lang="en-US" dirty="0">
                <a:hlinkClick r:id="rId5"/>
              </a:rPr>
              <a:t>=</a:t>
            </a:r>
            <a:r>
              <a:rPr lang="en-US" dirty="0" err="1">
                <a:hlinkClick r:id="rId5"/>
              </a:rPr>
              <a:t>bBeieGouXbQ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1810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Limited Effects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 smtClean="0"/>
              <a:t>Media rarely is a direct, necessary and sufficient cause of any opinion change.</a:t>
            </a:r>
          </a:p>
          <a:p>
            <a:pPr marL="457200" indent="-457200">
              <a:buAutoNum type="arabicPeriod"/>
            </a:pPr>
            <a:r>
              <a:rPr lang="en-US" dirty="0" smtClean="0"/>
              <a:t>When media does have an effect, it is highly conditional on the person’s “primary group.”</a:t>
            </a:r>
          </a:p>
          <a:p>
            <a:pPr marL="457200" indent="-457200">
              <a:buAutoNum type="arabicPeriod"/>
            </a:pPr>
            <a:r>
              <a:rPr lang="en-US" dirty="0" smtClean="0"/>
              <a:t>Though media does appear to have a robust effect in reinforcing previously held opinions.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94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 </a:t>
            </a:r>
            <a:r>
              <a:rPr lang="en-US" dirty="0" smtClean="0"/>
              <a:t>and </a:t>
            </a:r>
            <a:r>
              <a:rPr lang="en-US" dirty="0" smtClean="0"/>
              <a:t>Questions…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77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45</TotalTime>
  <Words>156</Words>
  <Application>Microsoft Macintosh PowerPoint</Application>
  <PresentationFormat>On-screen Show (4:3)</PresentationFormat>
  <Paragraphs>30</Paragraphs>
  <Slides>6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Essential</vt:lpstr>
      <vt:lpstr>From Propaganda to “Limited Effects”</vt:lpstr>
      <vt:lpstr>Conventional Wisdom, 1920s – 1950s</vt:lpstr>
      <vt:lpstr>New Kids on the Block (1940s)</vt:lpstr>
      <vt:lpstr>PowerPoint Presentation</vt:lpstr>
      <vt:lpstr>Limited Effects</vt:lpstr>
      <vt:lpstr>Issues and Questions…</vt:lpstr>
    </vt:vector>
  </TitlesOfParts>
  <Company>University of Southampton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From Propaganda to “Limited Effects”</dc:title>
  <dc:creator>Justin Murphy</dc:creator>
  <cp:lastModifiedBy>Justin Murphy</cp:lastModifiedBy>
  <cp:revision>9</cp:revision>
  <dcterms:created xsi:type="dcterms:W3CDTF">2014-10-30T09:06:34Z</dcterms:created>
  <dcterms:modified xsi:type="dcterms:W3CDTF">2014-11-06T08:41:01Z</dcterms:modified>
</cp:coreProperties>
</file>

<file path=docProps/thumbnail.jpeg>
</file>